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471385-A692-4ED3-8F90-D240D2877259}" v="30" dt="2024-08-19T15:17:27.3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0" d="100"/>
          <a:sy n="90" d="100"/>
        </p:scale>
        <p:origin x="35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Isley" userId="70aaf86ff54e77eb" providerId="LiveId" clId="{AA471385-A692-4ED3-8F90-D240D2877259}"/>
    <pc:docChg chg="undo custSel addSld delSld modSld">
      <pc:chgData name="Alice Isley" userId="70aaf86ff54e77eb" providerId="LiveId" clId="{AA471385-A692-4ED3-8F90-D240D2877259}" dt="2024-08-19T15:21:13.685" v="5854" actId="20577"/>
      <pc:docMkLst>
        <pc:docMk/>
      </pc:docMkLst>
      <pc:sldChg chg="modSp">
        <pc:chgData name="Alice Isley" userId="70aaf86ff54e77eb" providerId="LiveId" clId="{AA471385-A692-4ED3-8F90-D240D2877259}" dt="2024-08-19T15:14:44.791" v="5479"/>
        <pc:sldMkLst>
          <pc:docMk/>
          <pc:sldMk cId="3879380837" sldId="256"/>
        </pc:sldMkLst>
        <pc:spChg chg="mod">
          <ac:chgData name="Alice Isley" userId="70aaf86ff54e77eb" providerId="LiveId" clId="{AA471385-A692-4ED3-8F90-D240D2877259}" dt="2024-08-19T15:14:44.791" v="5479"/>
          <ac:spMkLst>
            <pc:docMk/>
            <pc:sldMk cId="3879380837" sldId="256"/>
            <ac:spMk id="2" creationId="{C638DACE-86D7-2087-7138-05532FD4ED3D}"/>
          </ac:spMkLst>
        </pc:spChg>
        <pc:spChg chg="mod">
          <ac:chgData name="Alice Isley" userId="70aaf86ff54e77eb" providerId="LiveId" clId="{AA471385-A692-4ED3-8F90-D240D2877259}" dt="2024-08-19T15:14:44.791" v="5479"/>
          <ac:spMkLst>
            <pc:docMk/>
            <pc:sldMk cId="3879380837" sldId="256"/>
            <ac:spMk id="3" creationId="{62B4BDE9-B0D9-36B7-2D8F-A59E3E2971A0}"/>
          </ac:spMkLst>
        </pc:spChg>
      </pc:sldChg>
      <pc:sldChg chg="modSp mod">
        <pc:chgData name="Alice Isley" userId="70aaf86ff54e77eb" providerId="LiveId" clId="{AA471385-A692-4ED3-8F90-D240D2877259}" dt="2024-08-19T15:14:44.791" v="5479"/>
        <pc:sldMkLst>
          <pc:docMk/>
          <pc:sldMk cId="3592622065" sldId="257"/>
        </pc:sldMkLst>
        <pc:spChg chg="mod">
          <ac:chgData name="Alice Isley" userId="70aaf86ff54e77eb" providerId="LiveId" clId="{AA471385-A692-4ED3-8F90-D240D2877259}" dt="2024-08-19T15:14:44.791" v="5479"/>
          <ac:spMkLst>
            <pc:docMk/>
            <pc:sldMk cId="3592622065" sldId="257"/>
            <ac:spMk id="2" creationId="{446D3356-476F-3248-5807-85B19BE06DD1}"/>
          </ac:spMkLst>
        </pc:spChg>
        <pc:spChg chg="mod">
          <ac:chgData name="Alice Isley" userId="70aaf86ff54e77eb" providerId="LiveId" clId="{AA471385-A692-4ED3-8F90-D240D2877259}" dt="2024-08-19T14:47:27.134" v="4552" actId="113"/>
          <ac:spMkLst>
            <pc:docMk/>
            <pc:sldMk cId="3592622065" sldId="257"/>
            <ac:spMk id="3" creationId="{75374D5C-DA5E-133F-EAE1-05E014D3E9B2}"/>
          </ac:spMkLst>
        </pc:spChg>
      </pc:sldChg>
      <pc:sldChg chg="modSp mod">
        <pc:chgData name="Alice Isley" userId="70aaf86ff54e77eb" providerId="LiveId" clId="{AA471385-A692-4ED3-8F90-D240D2877259}" dt="2024-08-19T15:14:44.791" v="5479"/>
        <pc:sldMkLst>
          <pc:docMk/>
          <pc:sldMk cId="3353304405" sldId="258"/>
        </pc:sldMkLst>
        <pc:spChg chg="mod">
          <ac:chgData name="Alice Isley" userId="70aaf86ff54e77eb" providerId="LiveId" clId="{AA471385-A692-4ED3-8F90-D240D2877259}" dt="2024-08-19T15:14:44.791" v="5479"/>
          <ac:spMkLst>
            <pc:docMk/>
            <pc:sldMk cId="3353304405" sldId="258"/>
            <ac:spMk id="2" creationId="{CC1085F2-3B89-5F67-A311-3DB2DCFC05FD}"/>
          </ac:spMkLst>
        </pc:spChg>
        <pc:spChg chg="mod">
          <ac:chgData name="Alice Isley" userId="70aaf86ff54e77eb" providerId="LiveId" clId="{AA471385-A692-4ED3-8F90-D240D2877259}" dt="2024-08-19T14:58:50.993" v="4930" actId="20577"/>
          <ac:spMkLst>
            <pc:docMk/>
            <pc:sldMk cId="3353304405" sldId="258"/>
            <ac:spMk id="4" creationId="{000BAF2C-83FB-0EA7-5A9A-B013788DE400}"/>
          </ac:spMkLst>
        </pc:spChg>
      </pc:sldChg>
      <pc:sldChg chg="addSp delSp modSp mod">
        <pc:chgData name="Alice Isley" userId="70aaf86ff54e77eb" providerId="LiveId" clId="{AA471385-A692-4ED3-8F90-D240D2877259}" dt="2024-08-19T15:20:50.601" v="5851" actId="20577"/>
        <pc:sldMkLst>
          <pc:docMk/>
          <pc:sldMk cId="3908018308" sldId="259"/>
        </pc:sldMkLst>
        <pc:spChg chg="mod">
          <ac:chgData name="Alice Isley" userId="70aaf86ff54e77eb" providerId="LiveId" clId="{AA471385-A692-4ED3-8F90-D240D2877259}" dt="2024-08-19T15:14:44.791" v="5479"/>
          <ac:spMkLst>
            <pc:docMk/>
            <pc:sldMk cId="3908018308" sldId="259"/>
            <ac:spMk id="2" creationId="{D730E1F0-1D4D-A4BA-BFA4-9BDD41A0DB7D}"/>
          </ac:spMkLst>
        </pc:spChg>
        <pc:spChg chg="mod">
          <ac:chgData name="Alice Isley" userId="70aaf86ff54e77eb" providerId="LiveId" clId="{AA471385-A692-4ED3-8F90-D240D2877259}" dt="2024-08-19T14:59:22.745" v="4931" actId="20577"/>
          <ac:spMkLst>
            <pc:docMk/>
            <pc:sldMk cId="3908018308" sldId="259"/>
            <ac:spMk id="3" creationId="{B26CCF8D-B4A7-2D16-3BC2-041CA1DF1711}"/>
          </ac:spMkLst>
        </pc:spChg>
        <pc:spChg chg="add del mod">
          <ac:chgData name="Alice Isley" userId="70aaf86ff54e77eb" providerId="LiveId" clId="{AA471385-A692-4ED3-8F90-D240D2877259}" dt="2024-08-19T15:17:19.710" v="5486" actId="21"/>
          <ac:spMkLst>
            <pc:docMk/>
            <pc:sldMk cId="3908018308" sldId="259"/>
            <ac:spMk id="4" creationId="{6B61D0F9-B0FC-CB7E-3B41-903BAC35FE85}"/>
          </ac:spMkLst>
        </pc:spChg>
        <pc:spChg chg="add mod">
          <ac:chgData name="Alice Isley" userId="70aaf86ff54e77eb" providerId="LiveId" clId="{AA471385-A692-4ED3-8F90-D240D2877259}" dt="2024-08-19T14:54:34.608" v="4697" actId="20577"/>
          <ac:spMkLst>
            <pc:docMk/>
            <pc:sldMk cId="3908018308" sldId="259"/>
            <ac:spMk id="5" creationId="{D99475FB-7237-65FD-D1C4-EE7F6F671ACC}"/>
          </ac:spMkLst>
        </pc:spChg>
        <pc:spChg chg="add mod">
          <ac:chgData name="Alice Isley" userId="70aaf86ff54e77eb" providerId="LiveId" clId="{AA471385-A692-4ED3-8F90-D240D2877259}" dt="2024-08-19T15:20:50.601" v="5851" actId="20577"/>
          <ac:spMkLst>
            <pc:docMk/>
            <pc:sldMk cId="3908018308" sldId="259"/>
            <ac:spMk id="6" creationId="{6A677B89-77C4-79F6-6F1B-3796EB2491F2}"/>
          </ac:spMkLst>
        </pc:spChg>
      </pc:sldChg>
      <pc:sldChg chg="addSp delSp modSp new del mod">
        <pc:chgData name="Alice Isley" userId="70aaf86ff54e77eb" providerId="LiveId" clId="{AA471385-A692-4ED3-8F90-D240D2877259}" dt="2024-08-19T14:04:55.254" v="17" actId="2696"/>
        <pc:sldMkLst>
          <pc:docMk/>
          <pc:sldMk cId="559542203" sldId="260"/>
        </pc:sldMkLst>
        <pc:spChg chg="add del mod">
          <ac:chgData name="Alice Isley" userId="70aaf86ff54e77eb" providerId="LiveId" clId="{AA471385-A692-4ED3-8F90-D240D2877259}" dt="2024-08-19T14:04:49.391" v="16" actId="47"/>
          <ac:spMkLst>
            <pc:docMk/>
            <pc:sldMk cId="559542203" sldId="260"/>
            <ac:spMk id="3" creationId="{13086F4C-187B-8754-1B2E-88BD99160680}"/>
          </ac:spMkLst>
        </pc:spChg>
        <pc:spChg chg="add mod">
          <ac:chgData name="Alice Isley" userId="70aaf86ff54e77eb" providerId="LiveId" clId="{AA471385-A692-4ED3-8F90-D240D2877259}" dt="2024-08-19T14:03:50.070" v="13" actId="767"/>
          <ac:spMkLst>
            <pc:docMk/>
            <pc:sldMk cId="559542203" sldId="260"/>
            <ac:spMk id="5" creationId="{D7410A04-7FB7-5A30-F097-1DEAA1773EE2}"/>
          </ac:spMkLst>
        </pc:spChg>
        <pc:graphicFrameChg chg="add mod">
          <ac:chgData name="Alice Isley" userId="70aaf86ff54e77eb" providerId="LiveId" clId="{AA471385-A692-4ED3-8F90-D240D2877259}" dt="2024-08-19T14:02:29.157" v="7" actId="14100"/>
          <ac:graphicFrameMkLst>
            <pc:docMk/>
            <pc:sldMk cId="559542203" sldId="260"/>
            <ac:graphicFrameMk id="2" creationId="{49258544-0FBE-0081-D1B4-934DA8E24FF3}"/>
          </ac:graphicFrameMkLst>
        </pc:graphicFrameChg>
        <pc:graphicFrameChg chg="add mod">
          <ac:chgData name="Alice Isley" userId="70aaf86ff54e77eb" providerId="LiveId" clId="{AA471385-A692-4ED3-8F90-D240D2877259}" dt="2024-08-19T14:03:43.514" v="10"/>
          <ac:graphicFrameMkLst>
            <pc:docMk/>
            <pc:sldMk cId="559542203" sldId="260"/>
            <ac:graphicFrameMk id="4" creationId="{E4183156-8687-EC57-ADA5-6F8C81389167}"/>
          </ac:graphicFrameMkLst>
        </pc:graphicFrameChg>
      </pc:sldChg>
      <pc:sldChg chg="addSp modSp new del">
        <pc:chgData name="Alice Isley" userId="70aaf86ff54e77eb" providerId="LiveId" clId="{AA471385-A692-4ED3-8F90-D240D2877259}" dt="2024-08-19T13:58:43.458" v="3" actId="2696"/>
        <pc:sldMkLst>
          <pc:docMk/>
          <pc:sldMk cId="1011478961" sldId="260"/>
        </pc:sldMkLst>
        <pc:graphicFrameChg chg="add mod">
          <ac:chgData name="Alice Isley" userId="70aaf86ff54e77eb" providerId="LiveId" clId="{AA471385-A692-4ED3-8F90-D240D2877259}" dt="2024-08-19T13:58:43.337" v="2"/>
          <ac:graphicFrameMkLst>
            <pc:docMk/>
            <pc:sldMk cId="1011478961" sldId="260"/>
            <ac:graphicFrameMk id="2" creationId="{EE4366EE-20FF-4F6A-5F60-2D824338F0F2}"/>
          </ac:graphicFrameMkLst>
        </pc:graphicFrameChg>
      </pc:sldChg>
      <pc:sldChg chg="addSp modSp new mod">
        <pc:chgData name="Alice Isley" userId="70aaf86ff54e77eb" providerId="LiveId" clId="{AA471385-A692-4ED3-8F90-D240D2877259}" dt="2024-08-19T15:21:06.686" v="5853" actId="1076"/>
        <pc:sldMkLst>
          <pc:docMk/>
          <pc:sldMk cId="1641309472" sldId="260"/>
        </pc:sldMkLst>
        <pc:spChg chg="mod">
          <ac:chgData name="Alice Isley" userId="70aaf86ff54e77eb" providerId="LiveId" clId="{AA471385-A692-4ED3-8F90-D240D2877259}" dt="2024-08-19T15:14:44.791" v="5479"/>
          <ac:spMkLst>
            <pc:docMk/>
            <pc:sldMk cId="1641309472" sldId="260"/>
            <ac:spMk id="2" creationId="{93C42F7F-C363-086D-2408-10F2CDBBF887}"/>
          </ac:spMkLst>
        </pc:spChg>
        <pc:spChg chg="add mod">
          <ac:chgData name="Alice Isley" userId="70aaf86ff54e77eb" providerId="LiveId" clId="{AA471385-A692-4ED3-8F90-D240D2877259}" dt="2024-08-19T15:21:06.686" v="5853" actId="1076"/>
          <ac:spMkLst>
            <pc:docMk/>
            <pc:sldMk cId="1641309472" sldId="260"/>
            <ac:spMk id="3" creationId="{8BD4C58D-00E7-27CA-838B-54A9AA72D81F}"/>
          </ac:spMkLst>
        </pc:spChg>
        <pc:spChg chg="add mod">
          <ac:chgData name="Alice Isley" userId="70aaf86ff54e77eb" providerId="LiveId" clId="{AA471385-A692-4ED3-8F90-D240D2877259}" dt="2024-08-19T15:21:02.725" v="5852" actId="1076"/>
          <ac:spMkLst>
            <pc:docMk/>
            <pc:sldMk cId="1641309472" sldId="260"/>
            <ac:spMk id="4" creationId="{6B20D5B6-852F-EC7B-549B-98C97789401A}"/>
          </ac:spMkLst>
        </pc:spChg>
      </pc:sldChg>
      <pc:sldChg chg="addSp modSp new mod">
        <pc:chgData name="Alice Isley" userId="70aaf86ff54e77eb" providerId="LiveId" clId="{AA471385-A692-4ED3-8F90-D240D2877259}" dt="2024-08-19T15:21:13.685" v="5854" actId="20577"/>
        <pc:sldMkLst>
          <pc:docMk/>
          <pc:sldMk cId="3377091572" sldId="261"/>
        </pc:sldMkLst>
        <pc:spChg chg="mod">
          <ac:chgData name="Alice Isley" userId="70aaf86ff54e77eb" providerId="LiveId" clId="{AA471385-A692-4ED3-8F90-D240D2877259}" dt="2024-08-19T15:21:13.685" v="5854" actId="20577"/>
          <ac:spMkLst>
            <pc:docMk/>
            <pc:sldMk cId="3377091572" sldId="261"/>
            <ac:spMk id="2" creationId="{F46C411F-7E8C-630D-671A-4CA55FB472B7}"/>
          </ac:spMkLst>
        </pc:spChg>
        <pc:spChg chg="add mod">
          <ac:chgData name="Alice Isley" userId="70aaf86ff54e77eb" providerId="LiveId" clId="{AA471385-A692-4ED3-8F90-D240D2877259}" dt="2024-08-19T15:07:12.308" v="5059" actId="20577"/>
          <ac:spMkLst>
            <pc:docMk/>
            <pc:sldMk cId="3377091572" sldId="261"/>
            <ac:spMk id="3" creationId="{90AFD690-39D5-2D48-B9BD-8ABD52180D38}"/>
          </ac:spMkLst>
        </pc:spChg>
      </pc:sldChg>
      <pc:sldChg chg="addSp modSp new mod">
        <pc:chgData name="Alice Isley" userId="70aaf86ff54e77eb" providerId="LiveId" clId="{AA471385-A692-4ED3-8F90-D240D2877259}" dt="2024-08-19T15:15:25.210" v="5480" actId="20577"/>
        <pc:sldMkLst>
          <pc:docMk/>
          <pc:sldMk cId="1849490967" sldId="262"/>
        </pc:sldMkLst>
        <pc:spChg chg="mod">
          <ac:chgData name="Alice Isley" userId="70aaf86ff54e77eb" providerId="LiveId" clId="{AA471385-A692-4ED3-8F90-D240D2877259}" dt="2024-08-19T15:15:25.210" v="5480" actId="20577"/>
          <ac:spMkLst>
            <pc:docMk/>
            <pc:sldMk cId="1849490967" sldId="262"/>
            <ac:spMk id="2" creationId="{6330E590-3DAB-805F-941D-126C8180CD1F}"/>
          </ac:spMkLst>
        </pc:spChg>
        <pc:spChg chg="add mod">
          <ac:chgData name="Alice Isley" userId="70aaf86ff54e77eb" providerId="LiveId" clId="{AA471385-A692-4ED3-8F90-D240D2877259}" dt="2024-08-19T15:07:54.924" v="5153" actId="20577"/>
          <ac:spMkLst>
            <pc:docMk/>
            <pc:sldMk cId="1849490967" sldId="262"/>
            <ac:spMk id="3" creationId="{EEB8AFE4-4FB5-3BE2-C353-82EE3C6B6553}"/>
          </ac:spMkLst>
        </pc:spChg>
      </pc:sldChg>
      <pc:sldChg chg="addSp modSp new mod">
        <pc:chgData name="Alice Isley" userId="70aaf86ff54e77eb" providerId="LiveId" clId="{AA471385-A692-4ED3-8F90-D240D2877259}" dt="2024-08-19T15:14:44.791" v="5479"/>
        <pc:sldMkLst>
          <pc:docMk/>
          <pc:sldMk cId="296922888" sldId="263"/>
        </pc:sldMkLst>
        <pc:spChg chg="mod">
          <ac:chgData name="Alice Isley" userId="70aaf86ff54e77eb" providerId="LiveId" clId="{AA471385-A692-4ED3-8F90-D240D2877259}" dt="2024-08-19T15:14:44.791" v="5479"/>
          <ac:spMkLst>
            <pc:docMk/>
            <pc:sldMk cId="296922888" sldId="263"/>
            <ac:spMk id="2" creationId="{6B201734-FD58-4BA8-0F8F-7B40F2B1C1A5}"/>
          </ac:spMkLst>
        </pc:spChg>
        <pc:spChg chg="add mod">
          <ac:chgData name="Alice Isley" userId="70aaf86ff54e77eb" providerId="LiveId" clId="{AA471385-A692-4ED3-8F90-D240D2877259}" dt="2024-08-19T15:08:37.455" v="5236" actId="20577"/>
          <ac:spMkLst>
            <pc:docMk/>
            <pc:sldMk cId="296922888" sldId="263"/>
            <ac:spMk id="3" creationId="{8D75475F-F6E7-1C1F-4186-60E4ED2C7643}"/>
          </ac:spMkLst>
        </pc:spChg>
      </pc:sldChg>
      <pc:sldChg chg="addSp modSp new mod">
        <pc:chgData name="Alice Isley" userId="70aaf86ff54e77eb" providerId="LiveId" clId="{AA471385-A692-4ED3-8F90-D240D2877259}" dt="2024-08-19T15:15:39.902" v="5481" actId="1076"/>
        <pc:sldMkLst>
          <pc:docMk/>
          <pc:sldMk cId="3944346296" sldId="264"/>
        </pc:sldMkLst>
        <pc:spChg chg="mod">
          <ac:chgData name="Alice Isley" userId="70aaf86ff54e77eb" providerId="LiveId" clId="{AA471385-A692-4ED3-8F90-D240D2877259}" dt="2024-08-19T15:14:44.791" v="5479"/>
          <ac:spMkLst>
            <pc:docMk/>
            <pc:sldMk cId="3944346296" sldId="264"/>
            <ac:spMk id="2" creationId="{89EAEDE5-0881-5E4F-A20C-8BFCE0DF8970}"/>
          </ac:spMkLst>
        </pc:spChg>
        <pc:spChg chg="add mod">
          <ac:chgData name="Alice Isley" userId="70aaf86ff54e77eb" providerId="LiveId" clId="{AA471385-A692-4ED3-8F90-D240D2877259}" dt="2024-08-19T15:15:39.902" v="5481" actId="1076"/>
          <ac:spMkLst>
            <pc:docMk/>
            <pc:sldMk cId="3944346296" sldId="264"/>
            <ac:spMk id="3" creationId="{80D35BF3-B936-0057-6564-7AC65E64D3DD}"/>
          </ac:spMkLst>
        </pc:spChg>
      </pc:sldChg>
      <pc:sldChg chg="addSp modSp new mod">
        <pc:chgData name="Alice Isley" userId="70aaf86ff54e77eb" providerId="LiveId" clId="{AA471385-A692-4ED3-8F90-D240D2877259}" dt="2024-08-19T15:14:44.791" v="5479"/>
        <pc:sldMkLst>
          <pc:docMk/>
          <pc:sldMk cId="1265456627" sldId="265"/>
        </pc:sldMkLst>
        <pc:spChg chg="mod">
          <ac:chgData name="Alice Isley" userId="70aaf86ff54e77eb" providerId="LiveId" clId="{AA471385-A692-4ED3-8F90-D240D2877259}" dt="2024-08-19T15:14:44.791" v="5479"/>
          <ac:spMkLst>
            <pc:docMk/>
            <pc:sldMk cId="1265456627" sldId="265"/>
            <ac:spMk id="2" creationId="{79E5EB8E-6360-CC14-BCEC-BFFB9D4161C1}"/>
          </ac:spMkLst>
        </pc:spChg>
        <pc:spChg chg="add mod">
          <ac:chgData name="Alice Isley" userId="70aaf86ff54e77eb" providerId="LiveId" clId="{AA471385-A692-4ED3-8F90-D240D2877259}" dt="2024-08-19T14:36:08.976" v="3348" actId="20577"/>
          <ac:spMkLst>
            <pc:docMk/>
            <pc:sldMk cId="1265456627" sldId="265"/>
            <ac:spMk id="3" creationId="{AFA2D85F-1F5B-18BE-063D-6C1E5375A11D}"/>
          </ac:spMkLst>
        </pc:spChg>
      </pc:sldChg>
      <pc:sldChg chg="new del">
        <pc:chgData name="Alice Isley" userId="70aaf86ff54e77eb" providerId="LiveId" clId="{AA471385-A692-4ED3-8F90-D240D2877259}" dt="2024-08-19T14:28:28.491" v="2421" actId="2696"/>
        <pc:sldMkLst>
          <pc:docMk/>
          <pc:sldMk cId="1647620854" sldId="265"/>
        </pc:sldMkLst>
      </pc:sldChg>
      <pc:sldChg chg="addSp modSp new mod">
        <pc:chgData name="Alice Isley" userId="70aaf86ff54e77eb" providerId="LiveId" clId="{AA471385-A692-4ED3-8F90-D240D2877259}" dt="2024-08-19T15:10:25.915" v="5409" actId="20577"/>
        <pc:sldMkLst>
          <pc:docMk/>
          <pc:sldMk cId="3669480550" sldId="266"/>
        </pc:sldMkLst>
        <pc:spChg chg="add mod">
          <ac:chgData name="Alice Isley" userId="70aaf86ff54e77eb" providerId="LiveId" clId="{AA471385-A692-4ED3-8F90-D240D2877259}" dt="2024-08-19T15:10:25.915" v="5409" actId="20577"/>
          <ac:spMkLst>
            <pc:docMk/>
            <pc:sldMk cId="3669480550" sldId="266"/>
            <ac:spMk id="2" creationId="{24F10D18-95BF-4CB1-83D8-8A433E0C7B77}"/>
          </ac:spMkLst>
        </pc:spChg>
      </pc:sldChg>
      <pc:sldChg chg="addSp modSp new mod">
        <pc:chgData name="Alice Isley" userId="70aaf86ff54e77eb" providerId="LiveId" clId="{AA471385-A692-4ED3-8F90-D240D2877259}" dt="2024-08-19T15:11:04.350" v="5457" actId="20577"/>
        <pc:sldMkLst>
          <pc:docMk/>
          <pc:sldMk cId="2898469258" sldId="267"/>
        </pc:sldMkLst>
        <pc:spChg chg="add mod">
          <ac:chgData name="Alice Isley" userId="70aaf86ff54e77eb" providerId="LiveId" clId="{AA471385-A692-4ED3-8F90-D240D2877259}" dt="2024-08-19T15:11:04.350" v="5457" actId="20577"/>
          <ac:spMkLst>
            <pc:docMk/>
            <pc:sldMk cId="2898469258" sldId="267"/>
            <ac:spMk id="2" creationId="{88B22894-9D2C-C54B-6345-A432F7EC6FDC}"/>
          </ac:spMkLst>
        </pc:spChg>
      </pc:sldChg>
      <pc:sldChg chg="addSp modSp new mod">
        <pc:chgData name="Alice Isley" userId="70aaf86ff54e77eb" providerId="LiveId" clId="{AA471385-A692-4ED3-8F90-D240D2877259}" dt="2024-08-19T15:16:02.307" v="5483" actId="14100"/>
        <pc:sldMkLst>
          <pc:docMk/>
          <pc:sldMk cId="639654946" sldId="268"/>
        </pc:sldMkLst>
        <pc:spChg chg="add mod">
          <ac:chgData name="Alice Isley" userId="70aaf86ff54e77eb" providerId="LiveId" clId="{AA471385-A692-4ED3-8F90-D240D2877259}" dt="2024-08-19T15:15:57.150" v="5482" actId="14100"/>
          <ac:spMkLst>
            <pc:docMk/>
            <pc:sldMk cId="639654946" sldId="268"/>
            <ac:spMk id="2" creationId="{37C615C2-2829-7581-9425-ED44444BE01C}"/>
          </ac:spMkLst>
        </pc:spChg>
        <pc:spChg chg="add mod">
          <ac:chgData name="Alice Isley" userId="70aaf86ff54e77eb" providerId="LiveId" clId="{AA471385-A692-4ED3-8F90-D240D2877259}" dt="2024-08-19T15:16:02.307" v="5483" actId="14100"/>
          <ac:spMkLst>
            <pc:docMk/>
            <pc:sldMk cId="639654946" sldId="268"/>
            <ac:spMk id="3" creationId="{DA1C6F69-892A-799D-3FC7-5B32CB25D7B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4050126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6DD485-58C6-4155-A575-B21D700D702A}"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345799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3263465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03998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2633638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3269866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1694773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3181751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2561508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1839755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79010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6DD485-58C6-4155-A575-B21D700D702A}"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39300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6DD485-58C6-4155-A575-B21D700D702A}" type="datetimeFigureOut">
              <a:rPr lang="en-US" smtClean="0"/>
              <a:t>8/19/2024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3323687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195334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36445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06DD485-58C6-4155-A575-B21D700D702A}" type="datetimeFigureOut">
              <a:rPr lang="en-US" smtClean="0"/>
              <a:t>8/19/2024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2578832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6DD485-58C6-4155-A575-B21D700D702A}"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77130-B30E-46DA-A0E7-B7F773810565}" type="slidenum">
              <a:rPr lang="en-US" smtClean="0"/>
              <a:t>‹#›</a:t>
            </a:fld>
            <a:endParaRPr lang="en-US"/>
          </a:p>
        </p:txBody>
      </p:sp>
    </p:spTree>
    <p:extLst>
      <p:ext uri="{BB962C8B-B14F-4D97-AF65-F5344CB8AC3E}">
        <p14:creationId xmlns:p14="http://schemas.microsoft.com/office/powerpoint/2010/main" val="3102001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06DD485-58C6-4155-A575-B21D700D702A}" type="datetimeFigureOut">
              <a:rPr lang="en-US" smtClean="0"/>
              <a:t>8/19/2024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FF77130-B30E-46DA-A0E7-B7F773810565}" type="slidenum">
              <a:rPr lang="en-US" smtClean="0"/>
              <a:t>‹#›</a:t>
            </a:fld>
            <a:endParaRPr lang="en-US"/>
          </a:p>
        </p:txBody>
      </p:sp>
    </p:spTree>
    <p:extLst>
      <p:ext uri="{BB962C8B-B14F-4D97-AF65-F5344CB8AC3E}">
        <p14:creationId xmlns:p14="http://schemas.microsoft.com/office/powerpoint/2010/main" val="315659228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AliceinPKS@gmail.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AliceinPKS@gmail.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DACE-86D7-2087-7138-05532FD4ED3D}"/>
              </a:ext>
            </a:extLst>
          </p:cNvPr>
          <p:cNvSpPr>
            <a:spLocks noGrp="1"/>
          </p:cNvSpPr>
          <p:nvPr>
            <p:ph type="ctrTitle"/>
          </p:nvPr>
        </p:nvSpPr>
        <p:spPr/>
        <p:txBody>
          <a:bodyPr/>
          <a:lstStyle/>
          <a:p>
            <a:r>
              <a:rPr lang="en-US" dirty="0"/>
              <a:t>PHTA Discussion </a:t>
            </a:r>
          </a:p>
        </p:txBody>
      </p:sp>
      <p:sp>
        <p:nvSpPr>
          <p:cNvPr id="3" name="Subtitle 2">
            <a:extLst>
              <a:ext uri="{FF2B5EF4-FFF2-40B4-BE49-F238E27FC236}">
                <a16:creationId xmlns:a16="http://schemas.microsoft.com/office/drawing/2014/main" id="{62B4BDE9-B0D9-36B7-2D8F-A59E3E2971A0}"/>
              </a:ext>
            </a:extLst>
          </p:cNvPr>
          <p:cNvSpPr>
            <a:spLocks noGrp="1"/>
          </p:cNvSpPr>
          <p:nvPr>
            <p:ph type="subTitle" idx="1"/>
          </p:nvPr>
        </p:nvSpPr>
        <p:spPr/>
        <p:txBody>
          <a:bodyPr/>
          <a:lstStyle/>
          <a:p>
            <a:r>
              <a:rPr lang="en-US" dirty="0"/>
              <a:t>August 20, 2024</a:t>
            </a:r>
          </a:p>
        </p:txBody>
      </p:sp>
    </p:spTree>
    <p:extLst>
      <p:ext uri="{BB962C8B-B14F-4D97-AF65-F5344CB8AC3E}">
        <p14:creationId xmlns:p14="http://schemas.microsoft.com/office/powerpoint/2010/main" val="3879380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EB8E-6360-CC14-BCEC-BFFB9D4161C1}"/>
              </a:ext>
            </a:extLst>
          </p:cNvPr>
          <p:cNvSpPr>
            <a:spLocks noGrp="1"/>
          </p:cNvSpPr>
          <p:nvPr>
            <p:ph type="title"/>
          </p:nvPr>
        </p:nvSpPr>
        <p:spPr/>
        <p:txBody>
          <a:bodyPr/>
          <a:lstStyle/>
          <a:p>
            <a:r>
              <a:rPr lang="en-US" dirty="0"/>
              <a:t>Getting plans approved on time</a:t>
            </a:r>
          </a:p>
        </p:txBody>
      </p:sp>
      <p:sp>
        <p:nvSpPr>
          <p:cNvPr id="3" name="TextBox 2">
            <a:extLst>
              <a:ext uri="{FF2B5EF4-FFF2-40B4-BE49-F238E27FC236}">
                <a16:creationId xmlns:a16="http://schemas.microsoft.com/office/drawing/2014/main" id="{AFA2D85F-1F5B-18BE-063D-6C1E5375A11D}"/>
              </a:ext>
            </a:extLst>
          </p:cNvPr>
          <p:cNvSpPr txBox="1"/>
          <p:nvPr/>
        </p:nvSpPr>
        <p:spPr>
          <a:xfrm>
            <a:off x="829733" y="1498599"/>
            <a:ext cx="10515600" cy="4247317"/>
          </a:xfrm>
          <a:prstGeom prst="rect">
            <a:avLst/>
          </a:prstGeom>
          <a:noFill/>
        </p:spPr>
        <p:txBody>
          <a:bodyPr wrap="square" rtlCol="0">
            <a:spAutoFit/>
          </a:bodyPr>
          <a:lstStyle/>
          <a:p>
            <a:pPr marL="285750" indent="-285750">
              <a:buFont typeface="Arial" panose="020B0604020202020204" pitchFamily="34" charset="0"/>
              <a:buChar char="•"/>
            </a:pPr>
            <a:r>
              <a:rPr lang="en-US" dirty="0"/>
              <a:t>Sealed properly- Can sit on a desk for several weeks before being sent back. </a:t>
            </a:r>
          </a:p>
          <a:p>
            <a:pPr marL="285750" indent="-285750">
              <a:buFont typeface="Arial" panose="020B0604020202020204" pitchFamily="34" charset="0"/>
              <a:buChar char="•"/>
            </a:pPr>
            <a:r>
              <a:rPr lang="en-US" dirty="0"/>
              <a:t>Complete and correct</a:t>
            </a:r>
          </a:p>
          <a:p>
            <a:pPr marL="742950" lvl="1" indent="-285750">
              <a:buFont typeface="Arial" panose="020B0604020202020204" pitchFamily="34" charset="0"/>
              <a:buChar char="•"/>
            </a:pPr>
            <a:r>
              <a:rPr lang="en-US" dirty="0"/>
              <a:t>Include ALL required information</a:t>
            </a:r>
          </a:p>
          <a:p>
            <a:pPr marL="1200150" lvl="2" indent="-285750">
              <a:buFont typeface="Arial" panose="020B0604020202020204" pitchFamily="34" charset="0"/>
              <a:buChar char="•"/>
            </a:pPr>
            <a:r>
              <a:rPr lang="en-US" dirty="0"/>
              <a:t>List emergency equipment and phone location</a:t>
            </a:r>
          </a:p>
          <a:p>
            <a:pPr marL="1200150" lvl="2" indent="-285750">
              <a:buFont typeface="Arial" panose="020B0604020202020204" pitchFamily="34" charset="0"/>
              <a:buChar char="•"/>
            </a:pPr>
            <a:r>
              <a:rPr lang="en-US" dirty="0"/>
              <a:t>Show all required depth and No Diving tiles</a:t>
            </a:r>
          </a:p>
          <a:p>
            <a:pPr marL="1200150" lvl="2" indent="-285750">
              <a:buFont typeface="Arial" panose="020B0604020202020204" pitchFamily="34" charset="0"/>
              <a:buChar char="•"/>
            </a:pPr>
            <a:r>
              <a:rPr lang="en-US" dirty="0"/>
              <a:t>Include details about SOFA configurations include Manufacturers installation info if needed</a:t>
            </a:r>
          </a:p>
          <a:p>
            <a:pPr marL="1200150" lvl="2" indent="-285750">
              <a:buFont typeface="Arial" panose="020B0604020202020204" pitchFamily="34" charset="0"/>
              <a:buChar char="•"/>
            </a:pPr>
            <a:r>
              <a:rPr lang="en-US" dirty="0"/>
              <a:t>Show all pipe sizes ad where sizes change</a:t>
            </a:r>
          </a:p>
          <a:p>
            <a:pPr marL="1200150" lvl="2" indent="-285750">
              <a:buFont typeface="Arial" panose="020B0604020202020204" pitchFamily="34" charset="0"/>
              <a:buChar char="•"/>
            </a:pPr>
            <a:r>
              <a:rPr lang="en-US" dirty="0"/>
              <a:t>Provide correct model numbers, Flow meters sized for return pipe size, etc., 2017 SOFA specs</a:t>
            </a:r>
          </a:p>
          <a:p>
            <a:pPr marL="1200150" lvl="2"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Remove any information not relevant to the project</a:t>
            </a:r>
          </a:p>
          <a:p>
            <a:pPr marL="1200150" lvl="2" indent="-285750">
              <a:buFont typeface="Arial" panose="020B0604020202020204" pitchFamily="34" charset="0"/>
              <a:buChar char="•"/>
            </a:pPr>
            <a:r>
              <a:rPr lang="en-US" dirty="0"/>
              <a:t>No spa signage listed for pools</a:t>
            </a:r>
          </a:p>
          <a:p>
            <a:pPr marL="1200150" lvl="2" indent="-285750">
              <a:buFont typeface="Arial" panose="020B0604020202020204" pitchFamily="34" charset="0"/>
              <a:buChar char="•"/>
            </a:pPr>
            <a:r>
              <a:rPr lang="en-US" dirty="0"/>
              <a:t>No vacuum detail if no dedicated vacuum line</a:t>
            </a:r>
          </a:p>
          <a:p>
            <a:pPr marL="1200150" lvl="2" indent="-285750">
              <a:buFont typeface="Arial" panose="020B0604020202020204" pitchFamily="34" charset="0"/>
              <a:buChar char="•"/>
            </a:pPr>
            <a:r>
              <a:rPr lang="en-US" dirty="0"/>
              <a:t>Extra drain/sump information, details</a:t>
            </a:r>
          </a:p>
          <a:p>
            <a:pPr marL="1200150" lvl="2" indent="-285750">
              <a:buFont typeface="Arial" panose="020B0604020202020204" pitchFamily="34" charset="0"/>
              <a:buChar char="•"/>
            </a:pPr>
            <a:r>
              <a:rPr lang="en-US" dirty="0"/>
              <a:t>Incorrect pump curves</a:t>
            </a:r>
          </a:p>
          <a:p>
            <a:pPr lvl="2"/>
            <a:endParaRPr lang="en-US" dirty="0"/>
          </a:p>
        </p:txBody>
      </p:sp>
    </p:spTree>
    <p:extLst>
      <p:ext uri="{BB962C8B-B14F-4D97-AF65-F5344CB8AC3E}">
        <p14:creationId xmlns:p14="http://schemas.microsoft.com/office/powerpoint/2010/main" val="1265456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F10D18-95BF-4CB1-83D8-8A433E0C7B77}"/>
              </a:ext>
            </a:extLst>
          </p:cNvPr>
          <p:cNvSpPr txBox="1"/>
          <p:nvPr/>
        </p:nvSpPr>
        <p:spPr>
          <a:xfrm>
            <a:off x="905933" y="914400"/>
            <a:ext cx="10684934" cy="4524315"/>
          </a:xfrm>
          <a:prstGeom prst="rect">
            <a:avLst/>
          </a:prstGeom>
          <a:noFill/>
        </p:spPr>
        <p:txBody>
          <a:bodyPr wrap="square" rtlCol="0">
            <a:spAutoFit/>
          </a:bodyPr>
          <a:lstStyle/>
          <a:p>
            <a:r>
              <a:rPr lang="en-US" dirty="0"/>
              <a:t>Most plans are denied because:</a:t>
            </a:r>
          </a:p>
          <a:p>
            <a:r>
              <a:rPr lang="en-US" dirty="0"/>
              <a:t>	1. incorrect information has been provided;</a:t>
            </a:r>
          </a:p>
          <a:p>
            <a:r>
              <a:rPr lang="en-US" dirty="0"/>
              <a:t>	2. Needed information has not been included.</a:t>
            </a:r>
          </a:p>
          <a:p>
            <a:endParaRPr lang="en-US" dirty="0"/>
          </a:p>
          <a:p>
            <a:r>
              <a:rPr lang="en-US" dirty="0"/>
              <a:t>Discussion Point: Phone installation on Rooftop casino pool</a:t>
            </a:r>
          </a:p>
          <a:p>
            <a:endParaRPr lang="en-US" dirty="0"/>
          </a:p>
          <a:p>
            <a:r>
              <a:rPr lang="en-US" dirty="0"/>
              <a:t>If you are in a hurry or the local health department charges for resubmittals, consider a pre-submittal plan review.</a:t>
            </a:r>
          </a:p>
          <a:p>
            <a:r>
              <a:rPr lang="en-US" dirty="0"/>
              <a:t>	Includes completed calculations sheet provided for submittal with plans,</a:t>
            </a:r>
          </a:p>
          <a:p>
            <a:r>
              <a:rPr lang="en-US" dirty="0"/>
              <a:t>	Review of design details for compliance,</a:t>
            </a:r>
          </a:p>
          <a:p>
            <a:r>
              <a:rPr lang="en-US" dirty="0"/>
              <a:t>	Completed DSDS for RDP review and sealing if requested,</a:t>
            </a:r>
          </a:p>
          <a:p>
            <a:r>
              <a:rPr lang="en-US" dirty="0"/>
              <a:t>	Consultation with RDP if changes are recommended.</a:t>
            </a:r>
          </a:p>
          <a:p>
            <a:r>
              <a:rPr lang="en-US" dirty="0"/>
              <a:t>	Q &amp; A with county staff if questions or concerns</a:t>
            </a:r>
          </a:p>
          <a:p>
            <a:endParaRPr lang="en-US" dirty="0"/>
          </a:p>
          <a:p>
            <a:endParaRPr lang="en-US" dirty="0"/>
          </a:p>
          <a:p>
            <a:endParaRPr lang="en-US" dirty="0"/>
          </a:p>
        </p:txBody>
      </p:sp>
    </p:spTree>
    <p:extLst>
      <p:ext uri="{BB962C8B-B14F-4D97-AF65-F5344CB8AC3E}">
        <p14:creationId xmlns:p14="http://schemas.microsoft.com/office/powerpoint/2010/main" val="3669480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B22894-9D2C-C54B-6345-A432F7EC6FDC}"/>
              </a:ext>
            </a:extLst>
          </p:cNvPr>
          <p:cNvSpPr txBox="1"/>
          <p:nvPr/>
        </p:nvSpPr>
        <p:spPr>
          <a:xfrm>
            <a:off x="838200" y="753534"/>
            <a:ext cx="9779000" cy="3139321"/>
          </a:xfrm>
          <a:prstGeom prst="rect">
            <a:avLst/>
          </a:prstGeom>
          <a:noFill/>
        </p:spPr>
        <p:txBody>
          <a:bodyPr wrap="square" rtlCol="0">
            <a:spAutoFit/>
          </a:bodyPr>
          <a:lstStyle/>
          <a:p>
            <a:r>
              <a:rPr lang="en-US" dirty="0"/>
              <a:t>For renovations, consider getting advice up front</a:t>
            </a:r>
          </a:p>
          <a:p>
            <a:r>
              <a:rPr lang="en-US" dirty="0"/>
              <a:t>	</a:t>
            </a:r>
          </a:p>
          <a:p>
            <a:r>
              <a:rPr lang="en-US" dirty="0"/>
              <a:t>Discussion: Pool operator drained and installed a Neptune Benson Aegis Shield to avoid consultation fees.</a:t>
            </a:r>
          </a:p>
          <a:p>
            <a:r>
              <a:rPr lang="en-US" dirty="0"/>
              <a:t>	Drain costs (Around $1800) plus install, cost to drain and refill large pool.</a:t>
            </a:r>
          </a:p>
          <a:p>
            <a:endParaRPr lang="en-US" dirty="0"/>
          </a:p>
          <a:p>
            <a:r>
              <a:rPr lang="en-US" dirty="0"/>
              <a:t>Visit to pool after the installation revealed that the new drain cover was not necessary.</a:t>
            </a:r>
          </a:p>
          <a:p>
            <a:endParaRPr lang="en-US" dirty="0"/>
          </a:p>
          <a:p>
            <a:r>
              <a:rPr lang="en-US" dirty="0"/>
              <a:t>	Consultation fees would have been $100-$200</a:t>
            </a:r>
          </a:p>
          <a:p>
            <a:r>
              <a:rPr lang="en-US" dirty="0"/>
              <a:t>	Consultation report would have recommended re-piping in the equipment room involving a handful of PVC fittings and a stick of pipe, less than an hour of labor and no draining of pool.</a:t>
            </a:r>
          </a:p>
        </p:txBody>
      </p:sp>
    </p:spTree>
    <p:extLst>
      <p:ext uri="{BB962C8B-B14F-4D97-AF65-F5344CB8AC3E}">
        <p14:creationId xmlns:p14="http://schemas.microsoft.com/office/powerpoint/2010/main" val="2898469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C615C2-2829-7581-9425-ED44444BE01C}"/>
              </a:ext>
            </a:extLst>
          </p:cNvPr>
          <p:cNvSpPr txBox="1"/>
          <p:nvPr/>
        </p:nvSpPr>
        <p:spPr>
          <a:xfrm>
            <a:off x="3098800" y="1405467"/>
            <a:ext cx="5613400" cy="1107996"/>
          </a:xfrm>
          <a:prstGeom prst="rect">
            <a:avLst/>
          </a:prstGeom>
          <a:noFill/>
        </p:spPr>
        <p:txBody>
          <a:bodyPr wrap="square" rtlCol="0">
            <a:spAutoFit/>
          </a:bodyPr>
          <a:lstStyle/>
          <a:p>
            <a:r>
              <a:rPr lang="en-US" sz="6600" dirty="0"/>
              <a:t>QUESTIONS?</a:t>
            </a:r>
          </a:p>
        </p:txBody>
      </p:sp>
      <p:sp>
        <p:nvSpPr>
          <p:cNvPr id="3" name="TextBox 2">
            <a:extLst>
              <a:ext uri="{FF2B5EF4-FFF2-40B4-BE49-F238E27FC236}">
                <a16:creationId xmlns:a16="http://schemas.microsoft.com/office/drawing/2014/main" id="{DA1C6F69-892A-799D-3FC7-5B32CB25D7BF}"/>
              </a:ext>
            </a:extLst>
          </p:cNvPr>
          <p:cNvSpPr txBox="1"/>
          <p:nvPr/>
        </p:nvSpPr>
        <p:spPr>
          <a:xfrm>
            <a:off x="3996265" y="2963334"/>
            <a:ext cx="3462867" cy="1631216"/>
          </a:xfrm>
          <a:prstGeom prst="rect">
            <a:avLst/>
          </a:prstGeom>
          <a:noFill/>
        </p:spPr>
        <p:txBody>
          <a:bodyPr wrap="square" rtlCol="0">
            <a:spAutoFit/>
          </a:bodyPr>
          <a:lstStyle/>
          <a:p>
            <a:r>
              <a:rPr lang="en-US" sz="2000" dirty="0"/>
              <a:t>Alice Isley, REHS, CPO</a:t>
            </a:r>
          </a:p>
          <a:p>
            <a:r>
              <a:rPr lang="en-US" sz="2000" dirty="0"/>
              <a:t>P.O. Box 101</a:t>
            </a:r>
          </a:p>
          <a:p>
            <a:r>
              <a:rPr lang="en-US" sz="2000" dirty="0"/>
              <a:t>Atlantic Beach, NC 28512</a:t>
            </a:r>
          </a:p>
          <a:p>
            <a:r>
              <a:rPr lang="en-US" sz="2000" dirty="0"/>
              <a:t>252-947-2579</a:t>
            </a:r>
          </a:p>
          <a:p>
            <a:r>
              <a:rPr lang="en-US" sz="2000" dirty="0">
                <a:hlinkClick r:id="rId2"/>
              </a:rPr>
              <a:t>AliceinPKS@gmail.com</a:t>
            </a:r>
            <a:r>
              <a:rPr lang="en-US" sz="2000" dirty="0"/>
              <a:t> </a:t>
            </a:r>
          </a:p>
        </p:txBody>
      </p:sp>
    </p:spTree>
    <p:extLst>
      <p:ext uri="{BB962C8B-B14F-4D97-AF65-F5344CB8AC3E}">
        <p14:creationId xmlns:p14="http://schemas.microsoft.com/office/powerpoint/2010/main" val="639654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085F2-3B89-5F67-A311-3DB2DCFC05FD}"/>
              </a:ext>
            </a:extLst>
          </p:cNvPr>
          <p:cNvSpPr>
            <a:spLocks noGrp="1"/>
          </p:cNvSpPr>
          <p:nvPr>
            <p:ph type="title"/>
          </p:nvPr>
        </p:nvSpPr>
        <p:spPr/>
        <p:txBody>
          <a:bodyPr/>
          <a:lstStyle/>
          <a:p>
            <a:r>
              <a:rPr lang="en-US" dirty="0"/>
              <a:t>Introduction</a:t>
            </a:r>
          </a:p>
        </p:txBody>
      </p:sp>
      <p:sp>
        <p:nvSpPr>
          <p:cNvPr id="3" name="TextBox 2">
            <a:extLst>
              <a:ext uri="{FF2B5EF4-FFF2-40B4-BE49-F238E27FC236}">
                <a16:creationId xmlns:a16="http://schemas.microsoft.com/office/drawing/2014/main" id="{17C05730-8EEB-B7CC-2B0E-1C10E704CD9B}"/>
              </a:ext>
            </a:extLst>
          </p:cNvPr>
          <p:cNvSpPr txBox="1"/>
          <p:nvPr/>
        </p:nvSpPr>
        <p:spPr>
          <a:xfrm>
            <a:off x="931333" y="2012259"/>
            <a:ext cx="10498666" cy="1631216"/>
          </a:xfrm>
          <a:prstGeom prst="rect">
            <a:avLst/>
          </a:prstGeom>
          <a:noFill/>
        </p:spPr>
        <p:txBody>
          <a:bodyPr wrap="square" rtlCol="0">
            <a:spAutoFit/>
          </a:bodyPr>
          <a:lstStyle/>
          <a:p>
            <a:r>
              <a:rPr lang="en-US" sz="2000" dirty="0"/>
              <a:t>Alice Isley, REHS, CPO</a:t>
            </a:r>
          </a:p>
          <a:p>
            <a:r>
              <a:rPr lang="en-US" sz="2000" dirty="0"/>
              <a:t>P.O. Box 101</a:t>
            </a:r>
          </a:p>
          <a:p>
            <a:r>
              <a:rPr lang="en-US" sz="2000" dirty="0"/>
              <a:t>Atlantic Beach, NC 28512</a:t>
            </a:r>
          </a:p>
          <a:p>
            <a:r>
              <a:rPr lang="en-US" sz="2000" dirty="0"/>
              <a:t>252-947-2579</a:t>
            </a:r>
          </a:p>
          <a:p>
            <a:r>
              <a:rPr lang="en-US" sz="2000" dirty="0">
                <a:hlinkClick r:id="rId2"/>
              </a:rPr>
              <a:t>AliceinPKS@gmail.com</a:t>
            </a:r>
            <a:r>
              <a:rPr lang="en-US" sz="2000" dirty="0"/>
              <a:t> </a:t>
            </a:r>
          </a:p>
        </p:txBody>
      </p:sp>
      <p:sp>
        <p:nvSpPr>
          <p:cNvPr id="4" name="TextBox 3">
            <a:extLst>
              <a:ext uri="{FF2B5EF4-FFF2-40B4-BE49-F238E27FC236}">
                <a16:creationId xmlns:a16="http://schemas.microsoft.com/office/drawing/2014/main" id="{000BAF2C-83FB-0EA7-5A9A-B013788DE400}"/>
              </a:ext>
            </a:extLst>
          </p:cNvPr>
          <p:cNvSpPr txBox="1"/>
          <p:nvPr/>
        </p:nvSpPr>
        <p:spPr>
          <a:xfrm>
            <a:off x="855133" y="4030133"/>
            <a:ext cx="10498666" cy="2246769"/>
          </a:xfrm>
          <a:prstGeom prst="rect">
            <a:avLst/>
          </a:prstGeom>
          <a:noFill/>
        </p:spPr>
        <p:txBody>
          <a:bodyPr wrap="square" rtlCol="0">
            <a:spAutoFit/>
          </a:bodyPr>
          <a:lstStyle/>
          <a:p>
            <a:r>
              <a:rPr lang="en-US" sz="2000" dirty="0"/>
              <a:t>Currently working as a private consultant</a:t>
            </a:r>
          </a:p>
          <a:p>
            <a:r>
              <a:rPr lang="en-US" sz="2000" dirty="0"/>
              <a:t>Previous Experience:</a:t>
            </a:r>
          </a:p>
          <a:p>
            <a:r>
              <a:rPr lang="en-US" sz="2000" dirty="0"/>
              <a:t>30 years as a Public Health Regulator:</a:t>
            </a:r>
          </a:p>
          <a:p>
            <a:r>
              <a:rPr lang="en-US" sz="2000" dirty="0"/>
              <a:t>	10 years at the county level (Rockingham County, NC)</a:t>
            </a:r>
          </a:p>
          <a:p>
            <a:r>
              <a:rPr lang="en-US" sz="2000" dirty="0"/>
              <a:t>	15 years as a NC State Regional Environmental Health Specialist</a:t>
            </a:r>
          </a:p>
          <a:p>
            <a:r>
              <a:rPr lang="en-US" sz="2000" dirty="0"/>
              <a:t>	5 years as Program Manager for the Public Pool Program</a:t>
            </a:r>
          </a:p>
          <a:p>
            <a:r>
              <a:rPr lang="en-US" sz="2000" dirty="0"/>
              <a:t>	Experience in Los Angeles conducting compliance inspections in early 90’s.</a:t>
            </a:r>
          </a:p>
        </p:txBody>
      </p:sp>
    </p:spTree>
    <p:extLst>
      <p:ext uri="{BB962C8B-B14F-4D97-AF65-F5344CB8AC3E}">
        <p14:creationId xmlns:p14="http://schemas.microsoft.com/office/powerpoint/2010/main" val="3353304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D3356-476F-3248-5807-85B19BE06DD1}"/>
              </a:ext>
            </a:extLst>
          </p:cNvPr>
          <p:cNvSpPr>
            <a:spLocks noGrp="1"/>
          </p:cNvSpPr>
          <p:nvPr>
            <p:ph type="title"/>
          </p:nvPr>
        </p:nvSpPr>
        <p:spPr/>
        <p:txBody>
          <a:bodyPr/>
          <a:lstStyle/>
          <a:p>
            <a:r>
              <a:rPr lang="en-US" dirty="0"/>
              <a:t>Disclaimer</a:t>
            </a:r>
          </a:p>
        </p:txBody>
      </p:sp>
      <p:sp>
        <p:nvSpPr>
          <p:cNvPr id="3" name="TextBox 2">
            <a:extLst>
              <a:ext uri="{FF2B5EF4-FFF2-40B4-BE49-F238E27FC236}">
                <a16:creationId xmlns:a16="http://schemas.microsoft.com/office/drawing/2014/main" id="{75374D5C-DA5E-133F-EAE1-05E014D3E9B2}"/>
              </a:ext>
            </a:extLst>
          </p:cNvPr>
          <p:cNvSpPr txBox="1"/>
          <p:nvPr/>
        </p:nvSpPr>
        <p:spPr>
          <a:xfrm>
            <a:off x="965200" y="1690688"/>
            <a:ext cx="10388600" cy="3539430"/>
          </a:xfrm>
          <a:prstGeom prst="rect">
            <a:avLst/>
          </a:prstGeom>
          <a:noFill/>
        </p:spPr>
        <p:txBody>
          <a:bodyPr wrap="square" rtlCol="0">
            <a:spAutoFit/>
          </a:bodyPr>
          <a:lstStyle/>
          <a:p>
            <a:r>
              <a:rPr lang="en-US" sz="2800" dirty="0"/>
              <a:t>I no longer have any regulatory authority or responsibility.</a:t>
            </a:r>
          </a:p>
          <a:p>
            <a:r>
              <a:rPr lang="en-US" sz="2800" dirty="0"/>
              <a:t>I am prohibited from any activity which would be perceived as service to the state for 6 months following retirement.</a:t>
            </a:r>
          </a:p>
          <a:p>
            <a:r>
              <a:rPr lang="en-US" sz="2800" dirty="0"/>
              <a:t>This presentation is </a:t>
            </a:r>
            <a:r>
              <a:rPr lang="en-US" sz="2800" b="1" dirty="0"/>
              <a:t>solely</a:t>
            </a:r>
            <a:r>
              <a:rPr lang="en-US" sz="2800" dirty="0"/>
              <a:t> to promote my business as a private consultant.</a:t>
            </a:r>
          </a:p>
          <a:p>
            <a:r>
              <a:rPr lang="en-US" sz="2800" dirty="0"/>
              <a:t>The information I am giving today is my opinion only, and based on previous experience and/or regulatory documents available to the public.</a:t>
            </a:r>
          </a:p>
        </p:txBody>
      </p:sp>
    </p:spTree>
    <p:extLst>
      <p:ext uri="{BB962C8B-B14F-4D97-AF65-F5344CB8AC3E}">
        <p14:creationId xmlns:p14="http://schemas.microsoft.com/office/powerpoint/2010/main" val="3592622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0E1F0-1D4D-A4BA-BFA4-9BDD41A0DB7D}"/>
              </a:ext>
            </a:extLst>
          </p:cNvPr>
          <p:cNvSpPr>
            <a:spLocks noGrp="1"/>
          </p:cNvSpPr>
          <p:nvPr>
            <p:ph type="title"/>
          </p:nvPr>
        </p:nvSpPr>
        <p:spPr/>
        <p:txBody>
          <a:bodyPr/>
          <a:lstStyle/>
          <a:p>
            <a:r>
              <a:rPr lang="en-US" dirty="0"/>
              <a:t>NCAC 18A .2521 </a:t>
            </a:r>
          </a:p>
        </p:txBody>
      </p:sp>
      <p:sp>
        <p:nvSpPr>
          <p:cNvPr id="3" name="TextBox 2">
            <a:extLst>
              <a:ext uri="{FF2B5EF4-FFF2-40B4-BE49-F238E27FC236}">
                <a16:creationId xmlns:a16="http://schemas.microsoft.com/office/drawing/2014/main" id="{B26CCF8D-B4A7-2D16-3BC2-041CA1DF1711}"/>
              </a:ext>
            </a:extLst>
          </p:cNvPr>
          <p:cNvSpPr txBox="1"/>
          <p:nvPr/>
        </p:nvSpPr>
        <p:spPr>
          <a:xfrm>
            <a:off x="846667" y="2116667"/>
            <a:ext cx="10515600" cy="923330"/>
          </a:xfrm>
          <a:prstGeom prst="rect">
            <a:avLst/>
          </a:prstGeom>
          <a:noFill/>
        </p:spPr>
        <p:txBody>
          <a:bodyPr wrap="square" rtlCol="0">
            <a:spAutoFit/>
          </a:bodyPr>
          <a:lstStyle/>
          <a:p>
            <a:r>
              <a:rPr lang="en-US" dirty="0"/>
              <a:t>Stair tread heights should be uniform, any deviation should be done on the lowest tread, in the deepest water.</a:t>
            </a:r>
          </a:p>
          <a:p>
            <a:r>
              <a:rPr lang="en-US" dirty="0"/>
              <a:t>Based on newly released opinion from the state, the sun shelf is considered a step and the adjustment should be made at the bottom tread (+/- 2 inches)</a:t>
            </a:r>
          </a:p>
        </p:txBody>
      </p:sp>
      <p:sp>
        <p:nvSpPr>
          <p:cNvPr id="6" name="TextBox 5">
            <a:extLst>
              <a:ext uri="{FF2B5EF4-FFF2-40B4-BE49-F238E27FC236}">
                <a16:creationId xmlns:a16="http://schemas.microsoft.com/office/drawing/2014/main" id="{6A677B89-77C4-79F6-6F1B-3796EB2491F2}"/>
              </a:ext>
            </a:extLst>
          </p:cNvPr>
          <p:cNvSpPr txBox="1"/>
          <p:nvPr/>
        </p:nvSpPr>
        <p:spPr>
          <a:xfrm>
            <a:off x="1041400" y="3920067"/>
            <a:ext cx="9965267" cy="923330"/>
          </a:xfrm>
          <a:prstGeom prst="rect">
            <a:avLst/>
          </a:prstGeom>
          <a:noFill/>
        </p:spPr>
        <p:txBody>
          <a:bodyPr wrap="square" rtlCol="0">
            <a:spAutoFit/>
          </a:bodyPr>
          <a:lstStyle/>
          <a:p>
            <a:r>
              <a:rPr lang="en-US" dirty="0"/>
              <a:t>Uneven stairs can cause trips and falls.  The human brain expects manmade stairs to be uniform.  Making the adjustment at the lowest tread allows the bather to have the least impact because of being partially submerged in the water.</a:t>
            </a:r>
          </a:p>
        </p:txBody>
      </p:sp>
    </p:spTree>
    <p:extLst>
      <p:ext uri="{BB962C8B-B14F-4D97-AF65-F5344CB8AC3E}">
        <p14:creationId xmlns:p14="http://schemas.microsoft.com/office/powerpoint/2010/main" val="3908018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42F7F-C363-086D-2408-10F2CDBBF887}"/>
              </a:ext>
            </a:extLst>
          </p:cNvPr>
          <p:cNvSpPr>
            <a:spLocks noGrp="1"/>
          </p:cNvSpPr>
          <p:nvPr>
            <p:ph type="title"/>
          </p:nvPr>
        </p:nvSpPr>
        <p:spPr/>
        <p:txBody>
          <a:bodyPr/>
          <a:lstStyle/>
          <a:p>
            <a:r>
              <a:rPr lang="en-US" dirty="0"/>
              <a:t>NCAC 18A .2539 Emergency Pump Stops</a:t>
            </a:r>
          </a:p>
        </p:txBody>
      </p:sp>
      <p:sp>
        <p:nvSpPr>
          <p:cNvPr id="3" name="TextBox 2">
            <a:extLst>
              <a:ext uri="{FF2B5EF4-FFF2-40B4-BE49-F238E27FC236}">
                <a16:creationId xmlns:a16="http://schemas.microsoft.com/office/drawing/2014/main" id="{8BD4C58D-00E7-27CA-838B-54A9AA72D81F}"/>
              </a:ext>
            </a:extLst>
          </p:cNvPr>
          <p:cNvSpPr txBox="1"/>
          <p:nvPr/>
        </p:nvSpPr>
        <p:spPr>
          <a:xfrm>
            <a:off x="711199" y="1853248"/>
            <a:ext cx="10642600" cy="1754326"/>
          </a:xfrm>
          <a:prstGeom prst="rect">
            <a:avLst/>
          </a:prstGeom>
          <a:noFill/>
        </p:spPr>
        <p:txBody>
          <a:bodyPr wrap="square" rtlCol="0">
            <a:spAutoFit/>
          </a:bodyPr>
          <a:lstStyle/>
          <a:p>
            <a:r>
              <a:rPr lang="en-US" dirty="0"/>
              <a:t>There is no rule in NCAC 18A .2500 to require the use of an emergency stop button</a:t>
            </a:r>
          </a:p>
          <a:p>
            <a:r>
              <a:rPr lang="en-US" dirty="0"/>
              <a:t>This is not one of the secondary methods to prevent bather entrapment if it requires human intervention.</a:t>
            </a:r>
          </a:p>
          <a:p>
            <a:r>
              <a:rPr lang="en-US" dirty="0"/>
              <a:t>If used, recommend installation at 52 inches which is the highest it can be located and still be consistent with ADA guidelines.</a:t>
            </a:r>
          </a:p>
          <a:p>
            <a:r>
              <a:rPr lang="en-US" dirty="0"/>
              <a:t>Building code enforcement of pool related items not consistent; ADA lifts, pressure testing of piping, cut-off switches.</a:t>
            </a:r>
          </a:p>
        </p:txBody>
      </p:sp>
      <p:sp>
        <p:nvSpPr>
          <p:cNvPr id="4" name="TextBox 3">
            <a:extLst>
              <a:ext uri="{FF2B5EF4-FFF2-40B4-BE49-F238E27FC236}">
                <a16:creationId xmlns:a16="http://schemas.microsoft.com/office/drawing/2014/main" id="{6B20D5B6-852F-EC7B-549B-98C97789401A}"/>
              </a:ext>
            </a:extLst>
          </p:cNvPr>
          <p:cNvSpPr txBox="1"/>
          <p:nvPr/>
        </p:nvSpPr>
        <p:spPr>
          <a:xfrm>
            <a:off x="639233" y="3953934"/>
            <a:ext cx="10786533" cy="2585323"/>
          </a:xfrm>
          <a:prstGeom prst="rect">
            <a:avLst/>
          </a:prstGeom>
          <a:noFill/>
        </p:spPr>
        <p:txBody>
          <a:bodyPr wrap="square" rtlCol="0">
            <a:spAutoFit/>
          </a:bodyPr>
          <a:lstStyle/>
          <a:p>
            <a:pPr algn="ctr" fontAlgn="ctr"/>
            <a:r>
              <a:rPr lang="en-US" i="1" dirty="0">
                <a:effectLst/>
              </a:rPr>
              <a:t>From a Google search:</a:t>
            </a:r>
          </a:p>
          <a:p>
            <a:pPr algn="ctr" fontAlgn="ctr"/>
            <a:r>
              <a:rPr lang="en-US" dirty="0">
                <a:effectLst/>
              </a:rPr>
              <a:t>Emergency stop buttons are required for public or guest use swimming pools and spas by the National Electrical Code (NEC). These buttons should be installed in commercial settings like hotels and motels, but they can also be installed in non-commercial or residential settings as a best practice. </a:t>
            </a:r>
          </a:p>
          <a:p>
            <a:pPr algn="ctr" fontAlgn="ctr"/>
            <a:r>
              <a:rPr lang="en-US" dirty="0">
                <a:effectLst/>
              </a:rPr>
              <a:t>Emergency shutoff switches should also be provided to disconnect power to air blowers, jet system pumps, and recirculation. These switches should be within sight of the pool or spa, easily accessible, and at least 5 feet horizontally from the pool or spa's inside walls. </a:t>
            </a:r>
          </a:p>
          <a:p>
            <a:br>
              <a:rPr lang="en-US" b="0" i="0" dirty="0">
                <a:solidFill>
                  <a:srgbClr val="001D35"/>
                </a:solidFill>
                <a:effectLst/>
                <a:highlight>
                  <a:srgbClr val="FFFFFF"/>
                </a:highlight>
                <a:latin typeface="Google Sans"/>
              </a:rPr>
            </a:br>
            <a:endParaRPr lang="en-US" dirty="0"/>
          </a:p>
        </p:txBody>
      </p:sp>
    </p:spTree>
    <p:extLst>
      <p:ext uri="{BB962C8B-B14F-4D97-AF65-F5344CB8AC3E}">
        <p14:creationId xmlns:p14="http://schemas.microsoft.com/office/powerpoint/2010/main" val="164130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C411F-7E8C-630D-671A-4CA55FB472B7}"/>
              </a:ext>
            </a:extLst>
          </p:cNvPr>
          <p:cNvSpPr>
            <a:spLocks noGrp="1"/>
          </p:cNvSpPr>
          <p:nvPr>
            <p:ph type="title"/>
          </p:nvPr>
        </p:nvSpPr>
        <p:spPr/>
        <p:txBody>
          <a:bodyPr/>
          <a:lstStyle/>
          <a:p>
            <a:r>
              <a:rPr lang="en-US"/>
              <a:t>NCAC </a:t>
            </a:r>
            <a:r>
              <a:rPr lang="en-US" dirty="0"/>
              <a:t>18A .2522 Deck width requirements</a:t>
            </a:r>
          </a:p>
        </p:txBody>
      </p:sp>
      <p:sp>
        <p:nvSpPr>
          <p:cNvPr id="3" name="TextBox 2">
            <a:extLst>
              <a:ext uri="{FF2B5EF4-FFF2-40B4-BE49-F238E27FC236}">
                <a16:creationId xmlns:a16="http://schemas.microsoft.com/office/drawing/2014/main" id="{90AFD690-39D5-2D48-B9BD-8ABD52180D38}"/>
              </a:ext>
            </a:extLst>
          </p:cNvPr>
          <p:cNvSpPr txBox="1"/>
          <p:nvPr/>
        </p:nvSpPr>
        <p:spPr>
          <a:xfrm>
            <a:off x="846667" y="2074333"/>
            <a:ext cx="10524066" cy="2031325"/>
          </a:xfrm>
          <a:prstGeom prst="rect">
            <a:avLst/>
          </a:prstGeom>
          <a:noFill/>
        </p:spPr>
        <p:txBody>
          <a:bodyPr wrap="square" rtlCol="0">
            <a:spAutoFit/>
          </a:bodyPr>
          <a:lstStyle/>
          <a:p>
            <a:r>
              <a:rPr lang="en-US" dirty="0"/>
              <a:t>The deck width requirements have been the same since inception of the rules in 1993.</a:t>
            </a:r>
          </a:p>
          <a:p>
            <a:r>
              <a:rPr lang="en-US" dirty="0"/>
              <a:t>When written, most of the NC rules had some basis in either other regulatory jurisdictions or guidance provided by other agencies.</a:t>
            </a:r>
          </a:p>
          <a:p>
            <a:r>
              <a:rPr lang="en-US" dirty="0"/>
              <a:t>This guidance has been applied to islands and peninsula widths, see Declaratory Ruling dated July 7, 2006</a:t>
            </a:r>
          </a:p>
          <a:p>
            <a:endParaRPr lang="en-US" dirty="0"/>
          </a:p>
          <a:p>
            <a:r>
              <a:rPr lang="en-US" dirty="0"/>
              <a:t>Decks provide not only emergency access, but also allow for seating. Larger pools = higher bather loads.</a:t>
            </a:r>
          </a:p>
          <a:p>
            <a:r>
              <a:rPr lang="en-US" dirty="0"/>
              <a:t>	</a:t>
            </a:r>
          </a:p>
        </p:txBody>
      </p:sp>
    </p:spTree>
    <p:extLst>
      <p:ext uri="{BB962C8B-B14F-4D97-AF65-F5344CB8AC3E}">
        <p14:creationId xmlns:p14="http://schemas.microsoft.com/office/powerpoint/2010/main" val="337709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0E590-3DAB-805F-941D-126C8180CD1F}"/>
              </a:ext>
            </a:extLst>
          </p:cNvPr>
          <p:cNvSpPr>
            <a:spLocks noGrp="1"/>
          </p:cNvSpPr>
          <p:nvPr>
            <p:ph type="title"/>
          </p:nvPr>
        </p:nvSpPr>
        <p:spPr/>
        <p:txBody>
          <a:bodyPr/>
          <a:lstStyle/>
          <a:p>
            <a:r>
              <a:rPr lang="en-US" dirty="0"/>
              <a:t>Handrails on Sun Shelves</a:t>
            </a:r>
          </a:p>
        </p:txBody>
      </p:sp>
      <p:sp>
        <p:nvSpPr>
          <p:cNvPr id="3" name="TextBox 2">
            <a:extLst>
              <a:ext uri="{FF2B5EF4-FFF2-40B4-BE49-F238E27FC236}">
                <a16:creationId xmlns:a16="http://schemas.microsoft.com/office/drawing/2014/main" id="{EEB8AFE4-4FB5-3BE2-C353-82EE3C6B6553}"/>
              </a:ext>
            </a:extLst>
          </p:cNvPr>
          <p:cNvSpPr txBox="1"/>
          <p:nvPr/>
        </p:nvSpPr>
        <p:spPr>
          <a:xfrm>
            <a:off x="897467" y="2116667"/>
            <a:ext cx="10498666" cy="1754326"/>
          </a:xfrm>
          <a:prstGeom prst="rect">
            <a:avLst/>
          </a:prstGeom>
          <a:noFill/>
        </p:spPr>
        <p:txBody>
          <a:bodyPr wrap="square" rtlCol="0">
            <a:spAutoFit/>
          </a:bodyPr>
          <a:lstStyle/>
          <a:p>
            <a:r>
              <a:rPr lang="en-US" dirty="0"/>
              <a:t>Recent position from DHHS is at least one handrail is required to enter the pool.  </a:t>
            </a:r>
          </a:p>
          <a:p>
            <a:r>
              <a:rPr lang="en-US" dirty="0"/>
              <a:t>This can be either on a set of traditional stairs, or a single handrail from the deck to the sun shelf.  </a:t>
            </a:r>
          </a:p>
          <a:p>
            <a:r>
              <a:rPr lang="en-US" dirty="0"/>
              <a:t>The 10 foot separation applies to the stairs joining the sun shelf to the deeper water.</a:t>
            </a:r>
          </a:p>
          <a:p>
            <a:endParaRPr lang="en-US" dirty="0"/>
          </a:p>
          <a:p>
            <a:endParaRPr lang="en-US" dirty="0"/>
          </a:p>
          <a:p>
            <a:endParaRPr lang="en-US" dirty="0"/>
          </a:p>
        </p:txBody>
      </p:sp>
    </p:spTree>
    <p:extLst>
      <p:ext uri="{BB962C8B-B14F-4D97-AF65-F5344CB8AC3E}">
        <p14:creationId xmlns:p14="http://schemas.microsoft.com/office/powerpoint/2010/main" val="1849490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01734-FD58-4BA8-0F8F-7B40F2B1C1A5}"/>
              </a:ext>
            </a:extLst>
          </p:cNvPr>
          <p:cNvSpPr>
            <a:spLocks noGrp="1"/>
          </p:cNvSpPr>
          <p:nvPr>
            <p:ph type="title"/>
          </p:nvPr>
        </p:nvSpPr>
        <p:spPr/>
        <p:txBody>
          <a:bodyPr/>
          <a:lstStyle/>
          <a:p>
            <a:r>
              <a:rPr lang="en-US" dirty="0"/>
              <a:t>Code Variations between Counties</a:t>
            </a:r>
          </a:p>
        </p:txBody>
      </p:sp>
      <p:sp>
        <p:nvSpPr>
          <p:cNvPr id="3" name="TextBox 2">
            <a:extLst>
              <a:ext uri="{FF2B5EF4-FFF2-40B4-BE49-F238E27FC236}">
                <a16:creationId xmlns:a16="http://schemas.microsoft.com/office/drawing/2014/main" id="{8D75475F-F6E7-1C1F-4186-60E4ED2C7643}"/>
              </a:ext>
            </a:extLst>
          </p:cNvPr>
          <p:cNvSpPr txBox="1"/>
          <p:nvPr/>
        </p:nvSpPr>
        <p:spPr>
          <a:xfrm>
            <a:off x="846667" y="2108200"/>
            <a:ext cx="10574866" cy="2862322"/>
          </a:xfrm>
          <a:prstGeom prst="rect">
            <a:avLst/>
          </a:prstGeom>
          <a:noFill/>
        </p:spPr>
        <p:txBody>
          <a:bodyPr wrap="square" rtlCol="0">
            <a:spAutoFit/>
          </a:bodyPr>
          <a:lstStyle/>
          <a:p>
            <a:r>
              <a:rPr lang="en-US" dirty="0"/>
              <a:t>Counties are allowed to create a local ordinance which is more restrictive than State regulations.</a:t>
            </a:r>
          </a:p>
          <a:p>
            <a:endParaRPr lang="en-US" dirty="0"/>
          </a:p>
          <a:p>
            <a:r>
              <a:rPr lang="en-US" dirty="0"/>
              <a:t>	Wake has had a local ordinance for many years.  Not likely to change.</a:t>
            </a:r>
          </a:p>
          <a:p>
            <a:r>
              <a:rPr lang="en-US" dirty="0"/>
              <a:t>They cannot change or eliminate state or Federal requirements.</a:t>
            </a:r>
          </a:p>
          <a:p>
            <a:endParaRPr lang="en-US" dirty="0"/>
          </a:p>
          <a:p>
            <a:r>
              <a:rPr lang="en-US" dirty="0"/>
              <a:t>	i.e. Counties cannot by local ordinance eliminate VGB safety requirements, reduce deck minimum sizes, allow certain design components such as vanishing edge pools.</a:t>
            </a:r>
          </a:p>
          <a:p>
            <a:endParaRPr lang="en-US" dirty="0"/>
          </a:p>
          <a:p>
            <a:r>
              <a:rPr lang="en-US" dirty="0"/>
              <a:t>Some differences are caused by building inspection jurisdiction, staffing, etc.</a:t>
            </a:r>
          </a:p>
          <a:p>
            <a:endParaRPr lang="en-US" dirty="0"/>
          </a:p>
        </p:txBody>
      </p:sp>
    </p:spTree>
    <p:extLst>
      <p:ext uri="{BB962C8B-B14F-4D97-AF65-F5344CB8AC3E}">
        <p14:creationId xmlns:p14="http://schemas.microsoft.com/office/powerpoint/2010/main" val="296922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AEDE5-0881-5E4F-A20C-8BFCE0DF8970}"/>
              </a:ext>
            </a:extLst>
          </p:cNvPr>
          <p:cNvSpPr>
            <a:spLocks noGrp="1"/>
          </p:cNvSpPr>
          <p:nvPr>
            <p:ph type="title"/>
          </p:nvPr>
        </p:nvSpPr>
        <p:spPr/>
        <p:txBody>
          <a:bodyPr/>
          <a:lstStyle/>
          <a:p>
            <a:r>
              <a:rPr lang="en-US" dirty="0"/>
              <a:t>Introducing new technology to NC Inspectors</a:t>
            </a:r>
          </a:p>
        </p:txBody>
      </p:sp>
      <p:sp>
        <p:nvSpPr>
          <p:cNvPr id="3" name="TextBox 2">
            <a:extLst>
              <a:ext uri="{FF2B5EF4-FFF2-40B4-BE49-F238E27FC236}">
                <a16:creationId xmlns:a16="http://schemas.microsoft.com/office/drawing/2014/main" id="{80D35BF3-B936-0057-6564-7AC65E64D3DD}"/>
              </a:ext>
            </a:extLst>
          </p:cNvPr>
          <p:cNvSpPr txBox="1"/>
          <p:nvPr/>
        </p:nvSpPr>
        <p:spPr>
          <a:xfrm>
            <a:off x="728133" y="1913467"/>
            <a:ext cx="10591800" cy="4247317"/>
          </a:xfrm>
          <a:prstGeom prst="rect">
            <a:avLst/>
          </a:prstGeom>
          <a:noFill/>
        </p:spPr>
        <p:txBody>
          <a:bodyPr wrap="square" rtlCol="0">
            <a:spAutoFit/>
          </a:bodyPr>
          <a:lstStyle/>
          <a:p>
            <a:r>
              <a:rPr lang="en-US" dirty="0"/>
              <a:t>Allowing vs. Introducing?	</a:t>
            </a:r>
          </a:p>
          <a:p>
            <a:endParaRPr lang="en-US" dirty="0"/>
          </a:p>
          <a:p>
            <a:r>
              <a:rPr lang="en-US" dirty="0"/>
              <a:t>Adoption in rules?</a:t>
            </a:r>
          </a:p>
          <a:p>
            <a:r>
              <a:rPr lang="en-US" dirty="0"/>
              <a:t>	How to change rules:</a:t>
            </a:r>
          </a:p>
          <a:p>
            <a:r>
              <a:rPr lang="en-US" dirty="0"/>
              <a:t>		1. Periodic rule revisions (Slow but best)</a:t>
            </a:r>
          </a:p>
          <a:p>
            <a:r>
              <a:rPr lang="en-US" dirty="0"/>
              <a:t>		2. Declaratory ruling or contested case ruling (Risky for both parties)</a:t>
            </a:r>
          </a:p>
          <a:p>
            <a:r>
              <a:rPr lang="en-US" dirty="0"/>
              <a:t>		3. Session Law / lobbying (Fast but not always adequate/complete)</a:t>
            </a:r>
          </a:p>
          <a:p>
            <a:r>
              <a:rPr lang="en-US" dirty="0"/>
              <a:t>	What crosses over to Building Code?</a:t>
            </a:r>
          </a:p>
          <a:p>
            <a:endParaRPr lang="en-US" dirty="0"/>
          </a:p>
          <a:p>
            <a:r>
              <a:rPr lang="en-US" dirty="0"/>
              <a:t>Introducing new technology</a:t>
            </a:r>
          </a:p>
          <a:p>
            <a:r>
              <a:rPr lang="en-US" dirty="0"/>
              <a:t>	Most counties do not have funding to send staff to conventions</a:t>
            </a:r>
          </a:p>
          <a:p>
            <a:r>
              <a:rPr lang="en-US" dirty="0"/>
              <a:t>	District Ed meetings would probably allow presentations</a:t>
            </a:r>
          </a:p>
          <a:p>
            <a:r>
              <a:rPr lang="en-US" dirty="0"/>
              <a:t>	Eastern District PHA, EHS Symposium allows private sponsors with information booths</a:t>
            </a:r>
          </a:p>
          <a:p>
            <a:endParaRPr lang="en-US" dirty="0"/>
          </a:p>
          <a:p>
            <a:r>
              <a:rPr lang="en-US" dirty="0"/>
              <a:t>Discussion example: Emergency phones moving forward- Next steps</a:t>
            </a:r>
          </a:p>
        </p:txBody>
      </p:sp>
    </p:spTree>
    <p:extLst>
      <p:ext uri="{BB962C8B-B14F-4D97-AF65-F5344CB8AC3E}">
        <p14:creationId xmlns:p14="http://schemas.microsoft.com/office/powerpoint/2010/main" val="39443462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85</TotalTime>
  <Words>1159</Words>
  <Application>Microsoft Office PowerPoint</Application>
  <PresentationFormat>Widescreen</PresentationFormat>
  <Paragraphs>113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Google Sans</vt:lpstr>
      <vt:lpstr>Wingdings 3</vt:lpstr>
      <vt:lpstr>Ion</vt:lpstr>
      <vt:lpstr>PHTA Discussion </vt:lpstr>
      <vt:lpstr>Introduction</vt:lpstr>
      <vt:lpstr>Disclaimer</vt:lpstr>
      <vt:lpstr>NCAC 18A .2521 </vt:lpstr>
      <vt:lpstr>NCAC 18A .2539 Emergency Pump Stops</vt:lpstr>
      <vt:lpstr>NCAC 18A .2522 Deck width requirements</vt:lpstr>
      <vt:lpstr>Handrails on Sun Shelves</vt:lpstr>
      <vt:lpstr>Code Variations between Counties</vt:lpstr>
      <vt:lpstr>Introducing new technology to NC Inspectors</vt:lpstr>
      <vt:lpstr>Getting plans approved on time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Alice Isley</dc:creator>
  <cp:lastModifiedBy>Alice Isley</cp:lastModifiedBy>
  <cp:revision>1</cp:revision>
  <dcterms:created xsi:type="dcterms:W3CDTF">2024-08-19T13:55:31Z</dcterms:created>
  <dcterms:modified xsi:type="dcterms:W3CDTF">2024-08-19T15:21:15Z</dcterms:modified>
</cp:coreProperties>
</file>